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78" r:id="rId2"/>
    <p:sldId id="256" r:id="rId3"/>
    <p:sldId id="348" r:id="rId4"/>
    <p:sldId id="375" r:id="rId5"/>
    <p:sldId id="376" r:id="rId6"/>
    <p:sldId id="377" r:id="rId7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66CC"/>
    <a:srgbClr val="3A82C4"/>
    <a:srgbClr val="3990C5"/>
    <a:srgbClr val="E0E0E0"/>
    <a:srgbClr val="F0F0F0"/>
    <a:srgbClr val="FFFFFF"/>
    <a:srgbClr val="FAEEEA"/>
    <a:srgbClr val="3986C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53" autoAdjust="0"/>
    <p:restoredTop sz="94660"/>
  </p:normalViewPr>
  <p:slideViewPr>
    <p:cSldViewPr>
      <p:cViewPr>
        <p:scale>
          <a:sx n="100" d="100"/>
          <a:sy n="100" d="100"/>
        </p:scale>
        <p:origin x="-1824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-3576" y="-10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84DE25A-6F47-431F-9093-CB67BEFCC445}" type="datetimeFigureOut">
              <a:rPr lang="ru-RU"/>
              <a:pPr>
                <a:defRPr/>
              </a:pPr>
              <a:t>29.09.2020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B0D61C2-245D-42B1-BDF1-A18170DEA9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918025B-B7A4-4515-8B5C-DCE36343CDDF}" type="datetimeFigureOut">
              <a:rPr lang="ru-RU"/>
              <a:pPr>
                <a:defRPr/>
              </a:pPr>
              <a:t>29.09.2020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19CEC50-15EE-4AFA-A3F2-C77124459A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0" cap="none" spc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1437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5A47D-EA55-4A3C-873F-293C072D205E}" type="datetimeFigureOut">
              <a:rPr lang="ru-RU"/>
              <a:pPr>
                <a:defRPr/>
              </a:pPr>
              <a:t>29.09.2020</a:t>
            </a:fld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6FBB6-E9A6-483F-81D3-A64C20C10D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F1038-4043-4DC2-9411-3EE965B9EEC9}" type="datetimeFigureOut">
              <a:rPr lang="ru-RU"/>
              <a:pPr>
                <a:defRPr/>
              </a:pPr>
              <a:t>29.09.2020</a:t>
            </a:fld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7F090-B583-485D-A995-9FF18EBFD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ECD0D-BBE7-4604-BFDB-97FBA0F61431}" type="datetimeFigureOut">
              <a:rPr lang="ru-RU"/>
              <a:pPr>
                <a:defRPr/>
              </a:pPr>
              <a:t>29.09.2020</a:t>
            </a:fld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6BECB-FBEE-4810-AE7D-8559538A04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428868"/>
            <a:ext cx="3567138" cy="3697295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28868"/>
            <a:ext cx="3567138" cy="3697295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C32A3-F6A6-4C2C-B830-D715F70F0BE4}" type="datetimeFigureOut">
              <a:rPr lang="ru-RU"/>
              <a:pPr>
                <a:defRPr/>
              </a:pPr>
              <a:t>29.09.2020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B4D91-8CD9-49FD-A8B8-75BA331661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25605"/>
            <a:ext cx="8229600" cy="703282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892482"/>
            <a:ext cx="4040188" cy="39364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694955"/>
            <a:ext cx="4040188" cy="2431207"/>
          </a:xfrm>
        </p:spPr>
        <p:txBody>
          <a:bodyPr/>
          <a:lstStyle>
            <a:lvl1pPr>
              <a:defRPr sz="240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2892482"/>
            <a:ext cx="4041775" cy="39364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3694955"/>
            <a:ext cx="4041775" cy="2431207"/>
          </a:xfrm>
        </p:spPr>
        <p:txBody>
          <a:bodyPr/>
          <a:lstStyle>
            <a:lvl1pPr>
              <a:defRPr sz="240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00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80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60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60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59994-F5AA-4819-8943-31F11CDB7668}" type="datetimeFigureOut">
              <a:rPr lang="ru-RU"/>
              <a:pPr>
                <a:defRPr/>
              </a:pPr>
              <a:t>29.09.2020</a:t>
            </a:fld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425B9-27CC-4E83-A293-5BB732BDA3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29600" cy="1143000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37F42-E305-4C14-B7EF-828DDBB1F8E7}" type="datetimeFigureOut">
              <a:rPr lang="ru-RU"/>
              <a:pPr>
                <a:defRPr/>
              </a:pPr>
              <a:t>29.09.2020</a:t>
            </a:fld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30D9B-21DD-4F26-854C-E038E4FEF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DC47A-D79D-4BE9-BBD7-15F0BA0DB9A1}" type="datetimeFigureOut">
              <a:rPr lang="ru-RU"/>
              <a:pPr>
                <a:defRPr/>
              </a:pPr>
              <a:t>29.09.2020</a:t>
            </a:fld>
            <a:endParaRPr lang="ru-RU"/>
          </a:p>
        </p:txBody>
      </p:sp>
      <p:sp>
        <p:nvSpPr>
          <p:cNvPr id="3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67AD1-344E-4F8C-BACF-C941DA46EB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36713"/>
            <a:ext cx="8229600" cy="4349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0438"/>
            <a:ext cx="8229600" cy="264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9F507-0E0C-4B27-9A00-9A307EBB5BB1}" type="datetimeFigureOut">
              <a:rPr lang="ru-RU"/>
              <a:pPr>
                <a:defRPr/>
              </a:pPr>
              <a:t>29.09.2020</a:t>
            </a:fld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A2508-20CE-4D7E-824F-4DF704709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36713"/>
            <a:ext cx="8229600" cy="4349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00438"/>
            <a:ext cx="4038600" cy="264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500438"/>
            <a:ext cx="4038600" cy="264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A3C75-10CA-4360-8899-0692DAE9A8CE}" type="datetimeFigureOut">
              <a:rPr lang="ru-RU"/>
              <a:pPr>
                <a:defRPr/>
              </a:pPr>
              <a:t>29.09.2020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8CD35-8CD1-46DB-BD03-C07B70DD2A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E0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205038"/>
            <a:ext cx="82296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3500438"/>
            <a:ext cx="8229600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68313" y="69611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9D76FA-B3D6-4B91-B715-E53A18167F1E}" type="datetimeFigureOut">
              <a:rPr lang="ru-RU"/>
              <a:pPr>
                <a:defRPr/>
              </a:pPr>
              <a:t>29.09.2020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88125" y="7143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8DC9D0-840A-44B9-976B-3C0FD0C30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" name="Нижний колонтитул 4"/>
          <p:cNvSpPr txBox="1">
            <a:spLocks/>
          </p:cNvSpPr>
          <p:nvPr userDrawn="1"/>
        </p:nvSpPr>
        <p:spPr>
          <a:xfrm>
            <a:off x="7072313" y="6929438"/>
            <a:ext cx="2143125" cy="2143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 smtClean="0">
                <a:latin typeface="Arial" pitchFamily="34" charset="0"/>
                <a:cs typeface="Arial" pitchFamily="34" charset="0"/>
              </a:rPr>
              <a:t>ФГУП ВНИИОФИ © 2010 И-5</a:t>
            </a:r>
          </a:p>
        </p:txBody>
      </p:sp>
      <p:pic>
        <p:nvPicPr>
          <p:cNvPr id="14" name="Рисунок 13" descr="11.gif"/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6858016" y="4929198"/>
            <a:ext cx="2169144" cy="1996595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balanced" dir="t"/>
          </a:scene3d>
          <a:sp3d prstMaterial="clear"/>
        </p:spPr>
      </p:pic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7651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33" name="Picture 4"/>
          <p:cNvPicPr>
            <a:picLocks noChangeAspect="1" noChangeArrowheads="1"/>
          </p:cNvPicPr>
          <p:nvPr userDrawn="1"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87313"/>
            <a:ext cx="854075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1476375" y="128588"/>
            <a:ext cx="69119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200" b="1">
                <a:solidFill>
                  <a:srgbClr val="376092"/>
                </a:solidFill>
                <a:latin typeface="Verdana" pitchFamily="34" charset="0"/>
                <a:cs typeface="+mn-cs"/>
              </a:rPr>
              <a:t>ВСЕРОССИЙСКИЙ НАУЧНО-ИССЛЕДОВАТЕЛЬСКИЙ ИНСТИТУТ</a:t>
            </a:r>
            <a:r>
              <a:rPr lang="en-US" sz="1200" b="1">
                <a:solidFill>
                  <a:srgbClr val="376092"/>
                </a:solidFill>
                <a:latin typeface="Verdana" pitchFamily="34" charset="0"/>
                <a:cs typeface="+mn-cs"/>
              </a:rPr>
              <a:t/>
            </a:r>
            <a:br>
              <a:rPr lang="en-US" sz="1200" b="1">
                <a:solidFill>
                  <a:srgbClr val="376092"/>
                </a:solidFill>
                <a:latin typeface="Verdana" pitchFamily="34" charset="0"/>
                <a:cs typeface="+mn-cs"/>
              </a:rPr>
            </a:br>
            <a:r>
              <a:rPr lang="ru-RU" sz="1200" b="1">
                <a:solidFill>
                  <a:srgbClr val="376092"/>
                </a:solidFill>
                <a:latin typeface="Verdana" pitchFamily="34" charset="0"/>
                <a:cs typeface="+mn-cs"/>
              </a:rPr>
              <a:t>ОПТИКО-ФИЗИЧЕСКИХ ИЗМЕРЕНИЙ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376092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2F2F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2F2F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2F2F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2F2F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376092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376092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376092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376092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376092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/>
          </p:cNvSpPr>
          <p:nvPr>
            <p:ph type="body" idx="1"/>
          </p:nvPr>
        </p:nvSpPr>
        <p:spPr>
          <a:xfrm>
            <a:off x="395288" y="1557338"/>
            <a:ext cx="8435975" cy="4176712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ru-RU" sz="2400" b="1" smtClean="0"/>
          </a:p>
          <a:p>
            <a:pPr algn="ctr">
              <a:buFont typeface="Arial" charset="0"/>
              <a:buNone/>
            </a:pPr>
            <a:endParaRPr lang="ru-RU" sz="2400" b="1" smtClean="0"/>
          </a:p>
          <a:p>
            <a:pPr algn="ctr">
              <a:buFont typeface="Arial" charset="0"/>
              <a:buNone/>
            </a:pPr>
            <a:r>
              <a:rPr lang="ru-RU" sz="2400" b="1" smtClean="0"/>
              <a:t>О порядке метрологического обеспечения средств измерений медицинского назначения (ПЦР-анализаторов, анализаторов биологических сред и т.п.) </a:t>
            </a:r>
          </a:p>
          <a:p>
            <a:pPr algn="ctr">
              <a:buFont typeface="Arial" charset="0"/>
              <a:buNone/>
            </a:pPr>
            <a:r>
              <a:rPr lang="ru-RU" sz="2400" b="1" smtClean="0"/>
              <a:t>в Российской Федерации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0" y="1341438"/>
            <a:ext cx="9144000" cy="5327650"/>
          </a:xfrm>
        </p:spPr>
        <p:txBody>
          <a:bodyPr/>
          <a:lstStyle/>
          <a:p>
            <a:pPr eaLnBrk="1" hangingPunct="1"/>
            <a:r>
              <a:rPr lang="ru-RU" sz="3200" smtClean="0">
                <a:solidFill>
                  <a:srgbClr val="376092"/>
                </a:solidFill>
                <a:latin typeface="Arial" charset="0"/>
                <a:cs typeface="Arial" charset="0"/>
              </a:rPr>
              <a:t/>
            </a:r>
            <a:br>
              <a:rPr lang="ru-RU" sz="3200" smtClean="0">
                <a:solidFill>
                  <a:srgbClr val="376092"/>
                </a:solidFill>
                <a:latin typeface="Arial" charset="0"/>
                <a:cs typeface="Arial" charset="0"/>
              </a:rPr>
            </a:br>
            <a:r>
              <a:rPr lang="ru-RU" sz="3200" smtClean="0">
                <a:solidFill>
                  <a:srgbClr val="376092"/>
                </a:solidFill>
                <a:latin typeface="Arial" charset="0"/>
                <a:cs typeface="Arial" charset="0"/>
              </a:rPr>
              <a:t/>
            </a:r>
            <a:br>
              <a:rPr lang="ru-RU" sz="3200" smtClean="0">
                <a:solidFill>
                  <a:srgbClr val="376092"/>
                </a:solidFill>
                <a:latin typeface="Arial" charset="0"/>
                <a:cs typeface="Arial" charset="0"/>
              </a:rPr>
            </a:br>
            <a:r>
              <a:rPr lang="ru-RU" sz="3200" smtClean="0">
                <a:solidFill>
                  <a:srgbClr val="376092"/>
                </a:solidFill>
                <a:latin typeface="Arial" charset="0"/>
                <a:cs typeface="Arial" charset="0"/>
              </a:rPr>
              <a:t/>
            </a:r>
            <a:br>
              <a:rPr lang="ru-RU" sz="3200" smtClean="0">
                <a:solidFill>
                  <a:srgbClr val="376092"/>
                </a:solidFill>
                <a:latin typeface="Arial" charset="0"/>
                <a:cs typeface="Arial" charset="0"/>
              </a:rPr>
            </a:br>
            <a:r>
              <a:rPr lang="ru-RU" sz="3200" smtClean="0">
                <a:solidFill>
                  <a:srgbClr val="376092"/>
                </a:solidFill>
                <a:latin typeface="Arial" charset="0"/>
                <a:cs typeface="Arial" charset="0"/>
              </a:rPr>
              <a:t/>
            </a:r>
            <a:br>
              <a:rPr lang="ru-RU" sz="3200" smtClean="0">
                <a:solidFill>
                  <a:srgbClr val="376092"/>
                </a:solidFill>
                <a:latin typeface="Arial" charset="0"/>
                <a:cs typeface="Arial" charset="0"/>
              </a:rPr>
            </a:br>
            <a:r>
              <a:rPr lang="ru-RU" sz="2400" b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smtClean="0">
                <a:solidFill>
                  <a:srgbClr val="376092"/>
                </a:solidFill>
                <a:latin typeface="Arial" charset="0"/>
                <a:cs typeface="Arial" charset="0"/>
              </a:rPr>
              <a:t/>
            </a:r>
            <a:br>
              <a:rPr lang="ru-RU" sz="4000" smtClean="0">
                <a:solidFill>
                  <a:srgbClr val="376092"/>
                </a:solidFill>
                <a:latin typeface="Arial" charset="0"/>
                <a:cs typeface="Arial" charset="0"/>
              </a:rPr>
            </a:br>
            <a:r>
              <a:rPr lang="ru-RU" sz="3200" smtClean="0">
                <a:solidFill>
                  <a:srgbClr val="376092"/>
                </a:solidFill>
                <a:latin typeface="Arial" charset="0"/>
                <a:cs typeface="Arial" charset="0"/>
              </a:rPr>
              <a:t/>
            </a:r>
            <a:br>
              <a:rPr lang="ru-RU" sz="3200" smtClean="0">
                <a:solidFill>
                  <a:srgbClr val="376092"/>
                </a:solidFill>
                <a:latin typeface="Arial" charset="0"/>
                <a:cs typeface="Arial" charset="0"/>
              </a:rPr>
            </a:br>
            <a:endParaRPr lang="ru-RU" sz="4000" smtClean="0">
              <a:solidFill>
                <a:srgbClr val="376092"/>
              </a:solidFill>
              <a:latin typeface="Arial" charset="0"/>
              <a:cs typeface="Arial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0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 idx="4294967295"/>
          </p:nvPr>
        </p:nvSpPr>
        <p:spPr>
          <a:xfrm>
            <a:off x="0" y="908050"/>
            <a:ext cx="9144000" cy="1008063"/>
          </a:xfrm>
        </p:spPr>
        <p:txBody>
          <a:bodyPr/>
          <a:lstStyle/>
          <a:p>
            <a:r>
              <a:rPr lang="ru-RU" sz="2800" b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Комплекты мер флюоресценции</a:t>
            </a:r>
            <a:br>
              <a:rPr lang="ru-RU" sz="2800" b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КМФ</a:t>
            </a:r>
          </a:p>
        </p:txBody>
      </p:sp>
      <p:sp>
        <p:nvSpPr>
          <p:cNvPr id="14338" name="AutoShape 2" descr="000254-D4-KMF-FOTO_IMG_0143-001"/>
          <p:cNvSpPr>
            <a:spLocks noChangeAspect="1" noChangeArrowheads="1"/>
          </p:cNvSpPr>
          <p:nvPr/>
        </p:nvSpPr>
        <p:spPr bwMode="auto">
          <a:xfrm>
            <a:off x="155575" y="-1485900"/>
            <a:ext cx="46482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565400"/>
            <a:ext cx="377507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1916113"/>
            <a:ext cx="4724400" cy="479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>
          <a:xfrm>
            <a:off x="0" y="908050"/>
            <a:ext cx="9144000" cy="1008063"/>
          </a:xfrm>
        </p:spPr>
        <p:txBody>
          <a:bodyPr/>
          <a:lstStyle/>
          <a:p>
            <a:r>
              <a:rPr lang="ru-RU" sz="2800" b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Комплекты мер флюоресценции</a:t>
            </a:r>
            <a:br>
              <a:rPr lang="ru-RU" sz="2800" b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КМФ-х</a:t>
            </a:r>
          </a:p>
        </p:txBody>
      </p:sp>
      <p:sp>
        <p:nvSpPr>
          <p:cNvPr id="15362" name="AutoShape 2" descr="000254-D4-KMF-FOTO_IMG_0143-001"/>
          <p:cNvSpPr>
            <a:spLocks noChangeAspect="1" noChangeArrowheads="1"/>
          </p:cNvSpPr>
          <p:nvPr/>
        </p:nvSpPr>
        <p:spPr bwMode="auto">
          <a:xfrm>
            <a:off x="155575" y="-1485900"/>
            <a:ext cx="46482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363" name="Picture 2" descr="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349500"/>
            <a:ext cx="3692525" cy="285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916113"/>
            <a:ext cx="4175125" cy="444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>
          <a:xfrm>
            <a:off x="0" y="908050"/>
            <a:ext cx="9144000" cy="1008063"/>
          </a:xfrm>
        </p:spPr>
        <p:txBody>
          <a:bodyPr/>
          <a:lstStyle/>
          <a:p>
            <a:r>
              <a:rPr lang="ru-RU" sz="2800" b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Комплекты мер флюоресценции</a:t>
            </a:r>
            <a:br>
              <a:rPr lang="ru-RU" sz="2800" b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КМФ-БМ</a:t>
            </a:r>
          </a:p>
        </p:txBody>
      </p:sp>
      <p:sp>
        <p:nvSpPr>
          <p:cNvPr id="16386" name="AutoShape 2" descr="000254-D4-KMF-FOTO_IMG_0143-001"/>
          <p:cNvSpPr>
            <a:spLocks noChangeAspect="1" noChangeArrowheads="1"/>
          </p:cNvSpPr>
          <p:nvPr/>
        </p:nvSpPr>
        <p:spPr bwMode="auto">
          <a:xfrm>
            <a:off x="155575" y="-1485900"/>
            <a:ext cx="46482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387" name="Рисунок 7" descr="G:\БИОМЕРЬЕ РУС ООО\И2019Д4 4011 от 02.12.2019\photo_2020-07-29_12-01-30.jpg"/>
          <p:cNvPicPr>
            <a:picLocks noChangeAspect="1" noChangeArrowheads="1"/>
          </p:cNvPicPr>
          <p:nvPr/>
        </p:nvPicPr>
        <p:blipFill>
          <a:blip r:embed="rId2"/>
          <a:srcRect l="2" t="17964" r="3128" b="13972"/>
          <a:stretch>
            <a:fillRect/>
          </a:stretch>
        </p:blipFill>
        <p:spPr bwMode="auto">
          <a:xfrm>
            <a:off x="179388" y="2205038"/>
            <a:ext cx="3251200" cy="310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1916113"/>
            <a:ext cx="5199063" cy="361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>
          <a:xfrm>
            <a:off x="0" y="908050"/>
            <a:ext cx="9144000" cy="1008063"/>
          </a:xfrm>
        </p:spPr>
        <p:txBody>
          <a:bodyPr/>
          <a:lstStyle/>
          <a:p>
            <a:r>
              <a:rPr lang="ru-RU" sz="2800" b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Комплекты мер оптической плотности</a:t>
            </a:r>
            <a:br>
              <a:rPr lang="ru-RU" sz="2800" b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0066CC"/>
                </a:solidFill>
                <a:latin typeface="Times New Roman" pitchFamily="18" charset="0"/>
                <a:cs typeface="Times New Roman" pitchFamily="18" charset="0"/>
              </a:rPr>
              <a:t>КМОП-Н-М</a:t>
            </a:r>
          </a:p>
        </p:txBody>
      </p:sp>
      <p:sp>
        <p:nvSpPr>
          <p:cNvPr id="17410" name="AutoShape 2" descr="000254-D4-KMF-FOTO_IMG_0143-001"/>
          <p:cNvSpPr>
            <a:spLocks noChangeAspect="1" noChangeArrowheads="1"/>
          </p:cNvSpPr>
          <p:nvPr/>
        </p:nvSpPr>
        <p:spPr bwMode="auto">
          <a:xfrm>
            <a:off x="155575" y="-1485900"/>
            <a:ext cx="46482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781300"/>
            <a:ext cx="3124200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2133600"/>
            <a:ext cx="5297488" cy="367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4922</TotalTime>
  <Words>34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Verdana</vt:lpstr>
      <vt:lpstr>Calibri</vt:lpstr>
      <vt:lpstr>Times New Roman</vt:lpstr>
      <vt:lpstr>Тема Office</vt:lpstr>
      <vt:lpstr>Слайд 1</vt:lpstr>
      <vt:lpstr>       </vt:lpstr>
      <vt:lpstr>Комплекты мер флюоресценции КМФ</vt:lpstr>
      <vt:lpstr>Комплекты мер флюоресценции КМФ-х</vt:lpstr>
      <vt:lpstr>Комплекты мер флюоресценции КМФ-БМ</vt:lpstr>
      <vt:lpstr>Комплекты мер оптической плотности КМОП-Н-М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</dc:title>
  <dc:creator>Денисов Иван</dc:creator>
  <cp:lastModifiedBy>YURIY</cp:lastModifiedBy>
  <cp:revision>286</cp:revision>
  <cp:lastPrinted>2015-10-28T07:20:01Z</cp:lastPrinted>
  <dcterms:created xsi:type="dcterms:W3CDTF">2010-04-04T22:57:33Z</dcterms:created>
  <dcterms:modified xsi:type="dcterms:W3CDTF">2020-09-29T18:55:41Z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0x0101005AF1E48850259545B66346BD0902D478</vt:lpwstr>
  </property>
  <property fmtid="{D5CDD505-2E9C-101B-9397-08002B2CF9AE}" pid="3" name="Целевые аудитории">
    <vt:lpwstr/>
  </property>
  <property fmtid="{D5CDD505-2E9C-101B-9397-08002B2CF9AE}" pid="4" name="PublishingExpirationDate">
    <vt:lpwstr/>
  </property>
  <property fmtid="{D5CDD505-2E9C-101B-9397-08002B2CF9AE}" pid="5" name="PublishingStartDate">
    <vt:lpwstr/>
  </property>
  <property fmtid="{D5CDD505-2E9C-101B-9397-08002B2CF9AE}" pid="6" name="ContentType">
    <vt:lpwstr>Документ</vt:lpwstr>
  </property>
  <property fmtid="{D5CDD505-2E9C-101B-9397-08002B2CF9AE}" pid="7" name="Meeting">
    <vt:lpwstr/>
  </property>
</Properties>
</file>